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9"/>
  </p:notesMasterIdLst>
  <p:handoutMasterIdLst>
    <p:handoutMasterId r:id="rId50"/>
  </p:handoutMasterIdLst>
  <p:sldIdLst>
    <p:sldId id="256" r:id="rId2"/>
    <p:sldId id="284" r:id="rId3"/>
    <p:sldId id="287" r:id="rId4"/>
    <p:sldId id="336" r:id="rId5"/>
    <p:sldId id="291" r:id="rId6"/>
    <p:sldId id="337" r:id="rId7"/>
    <p:sldId id="327" r:id="rId8"/>
    <p:sldId id="293" r:id="rId9"/>
    <p:sldId id="292" r:id="rId10"/>
    <p:sldId id="290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8" r:id="rId25"/>
    <p:sldId id="309" r:id="rId26"/>
    <p:sldId id="310" r:id="rId27"/>
    <p:sldId id="311" r:id="rId28"/>
    <p:sldId id="312" r:id="rId29"/>
    <p:sldId id="314" r:id="rId30"/>
    <p:sldId id="315" r:id="rId31"/>
    <p:sldId id="316" r:id="rId32"/>
    <p:sldId id="317" r:id="rId33"/>
    <p:sldId id="328" r:id="rId34"/>
    <p:sldId id="329" r:id="rId35"/>
    <p:sldId id="332" r:id="rId36"/>
    <p:sldId id="333" r:id="rId37"/>
    <p:sldId id="334" r:id="rId38"/>
    <p:sldId id="335" r:id="rId39"/>
    <p:sldId id="318" r:id="rId40"/>
    <p:sldId id="319" r:id="rId41"/>
    <p:sldId id="320" r:id="rId42"/>
    <p:sldId id="321" r:id="rId43"/>
    <p:sldId id="322" r:id="rId44"/>
    <p:sldId id="323" r:id="rId45"/>
    <p:sldId id="324" r:id="rId46"/>
    <p:sldId id="325" r:id="rId47"/>
    <p:sldId id="272" r:id="rId48"/>
  </p:sldIdLst>
  <p:sldSz cx="9144000" cy="6858000" type="screen4x3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4" d="100"/>
          <a:sy n="94" d="100"/>
        </p:scale>
        <p:origin x="-882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95957-9162-412B-97CB-0FE6601774DB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7075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54F80-19E6-4380-8DC9-FB63C3AA19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24103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064376-D0DD-440C-87BC-9033862ED39B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4399"/>
            <a:ext cx="5438140" cy="4466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7075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A4768-EAEC-42F1-9F05-4C8BF1D6D6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9749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A4768-EAEC-42F1-9F05-4C8BF1D6D62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A4768-EAEC-42F1-9F05-4C8BF1D6D62B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7883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00034" y="785794"/>
            <a:ext cx="7772400" cy="3378676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Корь.</a:t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Симптомы, лечение,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профилактика.</a:t>
            </a:r>
            <a:endParaRPr lang="ru-RU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2023 год гвс\Корь\2023-01-27_14-07-3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789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2023 год гвс\Корь\2023-01-27_14-09-1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14290"/>
            <a:ext cx="9144000" cy="557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4936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8929718" cy="56261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эпидемиологическом плане выделяются следующие случаи кори, краснухи: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«Подозрительным»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считают случай острого заболевания, при котором имеется один или несколько типичных клинических признаков кори или краснухи.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«Подтвержденным»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считают случай кори или краснухи, классифицированный как «подозрительный»или «вероятный» , после лабораторного подтверждения диагноза. Лабораторно подтвержденный случай необязательно должен отвечать клиническому определению случая 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атипичные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стертые формы).</a:t>
            </a:r>
          </a:p>
          <a:p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Окончательный диагноз кори или краснухи устанавливается на основании клинических данных при наличии лабораторного подтверждения диагноза и (или)эпидемиологической связи с другими лабораторно подтвержденными случаями данного заболевания.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42852"/>
            <a:ext cx="52864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Случай кори, краснухи</a:t>
            </a:r>
            <a:endParaRPr lang="ru-RU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Users\user\Desktop\2023 год гвс\Корь\2023-01-27_14-14-5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7185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1\Downloads\attachmen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8715436" cy="6357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esktop\2023 год гвс\Корь\2023-01-27_14-13-3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499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C:\Users\user\Desktop\2023 год гвс\Корь\2023-01-27_14-15-4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766" y="116632"/>
            <a:ext cx="9146057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377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C:\Users\user\Desktop\2023 год гвс\Корь\2023-01-27_14-17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088268" cy="651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568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2023 год гвс\Корь\2023-01-27_14-18-0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437" y="188640"/>
            <a:ext cx="9038933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260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2023 год гвс\Корь\2023-01-27_14-18-5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72" y="116632"/>
            <a:ext cx="909923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7772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2023 год гвс\Корь\2023-01-27_14-19-0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4602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2023 год гвс\Корь\2023-01-27_14-20-2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32" y="0"/>
            <a:ext cx="9100537" cy="666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4526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2023 год гвс\Корь\2023-01-27_14-22-0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16632"/>
            <a:ext cx="9144001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180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2023 год гвс\Корь\2023-01-27_14-23-0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04"/>
            <a:ext cx="9027928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911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2023 год гвс\Корь\2023-01-27_14-23-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55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000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2023 год гвс\Корь\2023-01-27_14-26-2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536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2023 год гвс\Корь\2023-01-27_14-27-5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099" y="116632"/>
            <a:ext cx="9153099" cy="659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560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2023 год гвс\Корь\2023-01-27_14-29-2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53" y="188640"/>
            <a:ext cx="908769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38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2023 год гвс\Корь\2023-01-27_14-30-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1891" cy="681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260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2023 год гвс\Корь\2023-01-27_14-30-5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4898" y="0"/>
            <a:ext cx="9111213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171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user\Desktop\2023 год гвс\Корь\2023-01-27_14-32-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928" y="24974"/>
            <a:ext cx="9505056" cy="685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787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user\Desktop\2023 год гвс\Корь\2023-01-27_14-32-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1603" y="16808"/>
            <a:ext cx="9324123" cy="684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157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user\Desktop\2023 год гвс\Корь\2023-01-27_14-34-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9108504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312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2023 год гвс\Корь\2023-01-27_14-35-1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014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user\Desktop\2023 год гвс\Корь\2023-01-27_14-38-25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84" y="188640"/>
            <a:ext cx="885429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12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user\Desktop\2023 год гвс\Корь\2023-01-27_14-38-4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03649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246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user\Desktop\2023 год гвс\Корь\2023-01-27_14-39-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" y="116632"/>
            <a:ext cx="9108502" cy="654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0136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user\Desktop\2023 год гвс\Корь\2023-01-27_14-43-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5" y="1"/>
            <a:ext cx="8856983" cy="666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01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user\Desktop\2023 год гвс\Корь\2023-01-27_14-44-0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89249"/>
            <a:ext cx="8856984" cy="676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550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user\Desktop\2023 год гвс\Корь\2023-01-27_14-45-0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036496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4095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user\Desktop\2023 год гвс\Корь\2023-01-27_14-46-5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05" y="-141739"/>
            <a:ext cx="9073008" cy="696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71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2023 год гвс\Корь\2023-01-27_14-47-3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6984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61931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2023 год гвс\Корь\2023-01-27_14-49-3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45941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2023 год гвс\Корь\2023-01-27_14-54-1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10943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2023 год гвс\Корь\2023-01-27_14-54-5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23976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2023 год гвс\Корь\2023-01-27_14-55-18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989508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2023 год гвс\Корь\2023-01-27_14-56-3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9036496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73493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user\Desktop\2023 год гвс\Корь\2023-01-27_14-57-4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56621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344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user\Desktop\2023 год гвс\Корь\2023-01-27_14-57-5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238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36866" name="Picture 2" descr="C:\Users\user\Desktop\2023 год гвс\Корь\2023-01-27_14-59-1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08503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016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user\Desktop\2023 год гвс\Корь\2023-01-27_15-00-3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7"/>
            <a:ext cx="9036497" cy="64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687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user\Desktop\2023 год гвс\Корь\2023-01-27_15-00-4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02" y="-99392"/>
            <a:ext cx="916912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378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9938" name="Picture 2" descr="C:\Users\user\Desktop\2023 год гвс\Корь\2023-01-27_15-02-06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6984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281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user\Desktop\2023 год гвс\Корь\2023-01-27_15-02-1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9023489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111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C:\Users\user\Desktop\2023 год гвс\Корь\2023-01-27_15-02-39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2039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71472" y="857232"/>
            <a:ext cx="8115328" cy="5268931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sz="4400" dirty="0" smtClean="0">
                <a:solidFill>
                  <a:srgbClr val="C00000"/>
                </a:solidFill>
              </a:rPr>
              <a:t>Спасибо за внимание!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9355</TotalTime>
  <Words>106</Words>
  <Application>Microsoft Office PowerPoint</Application>
  <PresentationFormat>Экран (4:3)</PresentationFormat>
  <Paragraphs>13</Paragraphs>
  <Slides>47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 Office</vt:lpstr>
      <vt:lpstr> Корь. Симптомы, лечение, профилактика.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противодействии распространению  ВИЧ-инфекции и о мерах по профилактике заболевания среди работающих граждан   ОГБУЗ «Центр специализированной помощи по профилактике и борьбе с инфекционными заболеваниями»</dc:title>
  <dc:creator>Comp001</dc:creator>
  <cp:lastModifiedBy>vasinayv</cp:lastModifiedBy>
  <cp:revision>92</cp:revision>
  <cp:lastPrinted>2018-06-29T08:27:39Z</cp:lastPrinted>
  <dcterms:created xsi:type="dcterms:W3CDTF">2018-04-24T08:17:48Z</dcterms:created>
  <dcterms:modified xsi:type="dcterms:W3CDTF">2023-05-02T07:32:09Z</dcterms:modified>
</cp:coreProperties>
</file>